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1D12-4F14-4EC0-99DC-7195E78E0204}" type="datetimeFigureOut">
              <a:rPr lang="de-DE" smtClean="0"/>
              <a:t>16.10.2021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A13B-C080-4076-88E4-AAAE7C5C2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4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9CCEC-84C2-487D-964E-09A8D471F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9C0635-6AFC-44D4-888F-F7B78D152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5C58C-983D-4019-A3FC-3A88BD52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04D4-0B5B-4E69-8A62-9875B8833C65}" type="datetime1">
              <a:rPr lang="de-DE" smtClean="0"/>
              <a:t>16.10.2021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370B74-E406-4FC2-A9E1-3098B1AE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3DD4E-1C99-4297-AE87-F0269782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00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316C2-6521-496A-AC9E-D58936E6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6ACE59-23AB-4452-86BC-ED819CED9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62190-9582-4CAD-A263-21A33651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C063-24CB-4269-8A42-E7FD98890C7B}" type="datetime1">
              <a:rPr lang="de-DE" smtClean="0"/>
              <a:t>16.10.2021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032BC-8FFA-40E0-823E-B82B9E39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FA261B-ABC9-4FF1-905B-1D3855C0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8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689933-8E7F-475B-B924-B82477B4E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6B339C-198B-4EAB-B1F6-644836491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E94E69-AB5E-4AF9-9151-C0D659C4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6E5B-AE1E-4864-8900-73790727D761}" type="datetime1">
              <a:rPr lang="de-DE" smtClean="0"/>
              <a:t>16.10.2021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FD1DAB-6AC6-46E7-87D5-0F061E27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3D7E5-70EA-4770-A517-FBE82C59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3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B6E62-83A6-42C1-A878-E5065316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7FE34E-C5E4-44D9-BCED-5F7235E6D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4EDC99-A3F3-420C-AD00-184A4328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361F-AC58-4473-BE3C-7AFFDBA05FA1}" type="datetime1">
              <a:rPr lang="de-DE" smtClean="0"/>
              <a:t>16.10.2021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EDB532-44C3-4B52-9E05-4E86F457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28B55D-F312-4B01-8018-BFF5171A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5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2D6E-1003-4AF3-A266-D5C4F498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A01EDC-73DA-4951-9EC9-8B3CAD3C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E6B050-6C3C-4FBD-9EBD-876CE0AC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852-7280-4267-AA4E-B690D59075C6}" type="datetime1">
              <a:rPr lang="de-DE" smtClean="0"/>
              <a:t>16.10.2021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0F1C05-C138-4EEA-9D60-7BD4FD74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650A2-B758-433B-A4E7-BBFF87BE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36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B810C-2080-42BA-BC52-6943D805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2F4CC5-D352-4DEB-924E-A93917FC2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3A9F17-89A9-4F2B-9255-BC242E399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C7DC83-C0D4-4062-9144-7D3897F6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E0F1-381E-43B2-974E-EB9D853D9F9F}" type="datetime1">
              <a:rPr lang="de-DE" smtClean="0"/>
              <a:t>16.10.2021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5E371A-BF7F-4CC3-A510-95559E06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0C37EF-0A58-44BF-9B84-682621FC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0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E0E28-020F-4670-A97F-2B9E4D55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0EBA93-8E07-4FF9-81F4-82F6987C9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C68BF-9840-49BB-9778-ADD1E9B7E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8CFED0-1F63-4544-899A-46DA96AC0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CA1799-4919-4556-AAE6-0C6ADBEDF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F6EE0D-2288-415F-B564-89C39429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C78-D1C1-491A-8DAA-7D9664774D2D}" type="datetime1">
              <a:rPr lang="de-DE" smtClean="0"/>
              <a:t>16.10.2021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44E3D1-8606-40EF-A135-4EA62EC8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42AC8BA-AE26-48EB-920E-63A76786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76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E77A8-4273-4ABD-8A6D-6069B8BF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5519B9-0CAC-427B-8BB7-D72317AA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42C7-1D9F-4BA5-8D4F-579D9174AD92}" type="datetime1">
              <a:rPr lang="de-DE" smtClean="0"/>
              <a:t>16.10.2021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E084DF-119E-4D5C-AFF9-F05A562A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26A459-F471-46D2-B818-19B83D84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57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D8974C-F365-4422-A61C-7D372E2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EF0A-9F08-468E-93C2-725688C029BA}" type="datetime1">
              <a:rPr lang="de-DE" smtClean="0"/>
              <a:t>16.10.2021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37895F-F99B-44DA-BBE6-F3896934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1A5A35-B288-4E5A-8F87-9C7E2168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9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75FDB-F6DE-496D-A140-5334648E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BEAAD-1563-46DA-9944-DD40E3B2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658621-BBC5-4A8A-AB46-22BEB1F3D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6DD2BF-B703-4051-8B34-0750A80F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7E46-0F02-4A4D-A17F-0CAA1F41C7AB}" type="datetime1">
              <a:rPr lang="de-DE" smtClean="0"/>
              <a:t>16.10.2021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781E9D-134A-4749-B89A-698845DE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76EFB6-931B-4832-9878-B1FA144F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19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CA761-CD9E-40C7-958C-DB90B590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27F1FB-3B69-4941-A4EE-0DFAA48FD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635C0B-99C3-4DC6-9427-F413ADCBC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A937B1-2FB7-469F-8CF5-6FF54B98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1C7-55D5-4BC8-B3E6-0CD717BE7051}" type="datetime1">
              <a:rPr lang="de-DE" smtClean="0"/>
              <a:t>16.10.2021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3DA300-8B82-4AE4-94BB-53C359AF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Rechtsanwalt Christopher Richter - 0931-47085337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C33EA9-1C13-4627-9D77-7EB57E17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7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B231F9-9578-4D37-9FEB-BA51C7E2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AB1064-CD24-427C-94C6-A6C986B07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D3D79D-3653-4BEA-94BB-A87B26657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9BA9-D919-4383-BA22-A555473F6118}" type="datetime1">
              <a:rPr lang="de-DE" smtClean="0"/>
              <a:t>16.10.2021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FE28AA-6819-4481-B891-6A86BA5F6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Rechtsanwalt Christopher Richter - 0931-47085337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6E9A19-CA64-4030-B851-65D80A019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DF33-0F81-4F96-83D9-AB26926F3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3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U-Bahn_Station_Zieglergasse,_Vienna,_security_camera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pixabay.com/de/beten-kreuz-engel-glaube-gebet-1492815/" TargetMode="External"/><Relationship Id="rId10" Type="http://schemas.openxmlformats.org/officeDocument/2006/relationships/hyperlink" Target="https://alleideen.com/mobel/01/europaletten-bett-paletten-bett.html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ken.wikiwijs.nl/39878/Engels_Zakelijke_Brie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FAAA250-AE6B-465F-85F2-9B34176F1061}"/>
              </a:ext>
            </a:extLst>
          </p:cNvPr>
          <p:cNvSpPr/>
          <p:nvPr/>
        </p:nvSpPr>
        <p:spPr>
          <a:xfrm>
            <a:off x="3314434" y="1870417"/>
            <a:ext cx="3826275" cy="3559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Vorsorgeregelungen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4CDB650-E3EB-4ED8-B0E2-D7B4197F892F}"/>
              </a:ext>
            </a:extLst>
          </p:cNvPr>
          <p:cNvSpPr/>
          <p:nvPr/>
        </p:nvSpPr>
        <p:spPr>
          <a:xfrm>
            <a:off x="5609154" y="869805"/>
            <a:ext cx="1561556" cy="95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Pflegever</a:t>
            </a:r>
            <a:r>
              <a:rPr lang="de-DE" dirty="0"/>
              <a:t>-fügung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0C2C815-0DEB-47F4-8969-1F1EEE157332}"/>
              </a:ext>
            </a:extLst>
          </p:cNvPr>
          <p:cNvSpPr/>
          <p:nvPr/>
        </p:nvSpPr>
        <p:spPr>
          <a:xfrm>
            <a:off x="7633885" y="3895844"/>
            <a:ext cx="2898561" cy="2273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Patientenver</a:t>
            </a:r>
            <a:r>
              <a:rPr lang="de-DE" sz="2000" dirty="0"/>
              <a:t>-</a:t>
            </a:r>
          </a:p>
          <a:p>
            <a:pPr algn="ctr"/>
            <a:r>
              <a:rPr lang="de-DE" sz="2000" dirty="0" err="1"/>
              <a:t>fügung</a:t>
            </a:r>
            <a:endParaRPr lang="de-DE" sz="2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011C831-40A6-4523-BAAB-0B05F4A3D106}"/>
              </a:ext>
            </a:extLst>
          </p:cNvPr>
          <p:cNvSpPr/>
          <p:nvPr/>
        </p:nvSpPr>
        <p:spPr>
          <a:xfrm>
            <a:off x="7633885" y="216589"/>
            <a:ext cx="1558031" cy="8256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Betreuungs-verfügung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57E4D68-1C6B-482B-878D-9F4D39C3A33E}"/>
              </a:ext>
            </a:extLst>
          </p:cNvPr>
          <p:cNvSpPr/>
          <p:nvPr/>
        </p:nvSpPr>
        <p:spPr>
          <a:xfrm>
            <a:off x="1589104" y="781235"/>
            <a:ext cx="1864310" cy="9587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Pflegever-einbarung</a:t>
            </a:r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3949C30-9A21-45A1-B108-F8733705028B}"/>
              </a:ext>
            </a:extLst>
          </p:cNvPr>
          <p:cNvSpPr/>
          <p:nvPr/>
        </p:nvSpPr>
        <p:spPr>
          <a:xfrm>
            <a:off x="497205" y="2708964"/>
            <a:ext cx="2477262" cy="2071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Vorsorge-vollmacht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71458FC-BEA3-4B9F-97B0-96E0D7BA4611}"/>
              </a:ext>
            </a:extLst>
          </p:cNvPr>
          <p:cNvCxnSpPr>
            <a:cxnSpLocks/>
          </p:cNvCxnSpPr>
          <p:nvPr/>
        </p:nvCxnSpPr>
        <p:spPr>
          <a:xfrm flipH="1">
            <a:off x="5875506" y="1643997"/>
            <a:ext cx="162637" cy="3452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F0A30A9-8002-4D10-B243-4B9479A5A489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2429504" y="3650390"/>
            <a:ext cx="884930" cy="838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8828208-DA57-44FE-9B32-B85730220806}"/>
              </a:ext>
            </a:extLst>
          </p:cNvPr>
          <p:cNvCxnSpPr>
            <a:cxnSpLocks/>
          </p:cNvCxnSpPr>
          <p:nvPr/>
        </p:nvCxnSpPr>
        <p:spPr>
          <a:xfrm>
            <a:off x="6994187" y="4520444"/>
            <a:ext cx="705141" cy="158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E6E140D-4C52-4C8A-AA2A-39FC74B70287}"/>
              </a:ext>
            </a:extLst>
          </p:cNvPr>
          <p:cNvCxnSpPr>
            <a:cxnSpLocks/>
          </p:cNvCxnSpPr>
          <p:nvPr/>
        </p:nvCxnSpPr>
        <p:spPr>
          <a:xfrm flipH="1">
            <a:off x="6741720" y="899794"/>
            <a:ext cx="1090594" cy="17283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Pfeil: nach links und rechts 24">
            <a:extLst>
              <a:ext uri="{FF2B5EF4-FFF2-40B4-BE49-F238E27FC236}">
                <a16:creationId xmlns:a16="http://schemas.microsoft.com/office/drawing/2014/main" id="{A0EC1CC5-2AF8-4FAE-B936-6FE85178CB22}"/>
              </a:ext>
            </a:extLst>
          </p:cNvPr>
          <p:cNvSpPr/>
          <p:nvPr/>
        </p:nvSpPr>
        <p:spPr>
          <a:xfrm>
            <a:off x="3569772" y="1260628"/>
            <a:ext cx="1617364" cy="3389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links, rechts und oben 25">
            <a:extLst>
              <a:ext uri="{FF2B5EF4-FFF2-40B4-BE49-F238E27FC236}">
                <a16:creationId xmlns:a16="http://schemas.microsoft.com/office/drawing/2014/main" id="{8FB31B0A-BF87-4CEE-A832-4DB17EFB19F9}"/>
              </a:ext>
            </a:extLst>
          </p:cNvPr>
          <p:cNvSpPr/>
          <p:nvPr/>
        </p:nvSpPr>
        <p:spPr>
          <a:xfrm rot="2871195">
            <a:off x="6739750" y="2517889"/>
            <a:ext cx="2260539" cy="432588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E875670-B889-4C19-8ECD-56D5B5A02E1A}"/>
              </a:ext>
            </a:extLst>
          </p:cNvPr>
          <p:cNvSpPr txBox="1"/>
          <p:nvPr/>
        </p:nvSpPr>
        <p:spPr>
          <a:xfrm rot="2945381">
            <a:off x="7981920" y="2236933"/>
            <a:ext cx="63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C00000"/>
                </a:solidFill>
              </a:rPr>
              <a:t>Zeitliche Nähe</a:t>
            </a:r>
          </a:p>
        </p:txBody>
      </p:sp>
      <p:sp>
        <p:nvSpPr>
          <p:cNvPr id="28" name="Bogen 27">
            <a:extLst>
              <a:ext uri="{FF2B5EF4-FFF2-40B4-BE49-F238E27FC236}">
                <a16:creationId xmlns:a16="http://schemas.microsoft.com/office/drawing/2014/main" id="{65D34C00-B76F-4A3C-9FFE-235C06D25A58}"/>
              </a:ext>
            </a:extLst>
          </p:cNvPr>
          <p:cNvSpPr/>
          <p:nvPr/>
        </p:nvSpPr>
        <p:spPr>
          <a:xfrm rot="11810093">
            <a:off x="2516586" y="4843566"/>
            <a:ext cx="7402027" cy="1366902"/>
          </a:xfrm>
          <a:prstGeom prst="arc">
            <a:avLst>
              <a:gd name="adj1" fmla="val 10464076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26DF780-B40C-4E4F-916F-35C6C6E1A1FB}"/>
              </a:ext>
            </a:extLst>
          </p:cNvPr>
          <p:cNvCxnSpPr/>
          <p:nvPr/>
        </p:nvCxnSpPr>
        <p:spPr>
          <a:xfrm flipH="1">
            <a:off x="4737370" y="5787957"/>
            <a:ext cx="184826" cy="282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2EE2A20C-8729-451C-AEB5-9BF03CECB42D}"/>
              </a:ext>
            </a:extLst>
          </p:cNvPr>
          <p:cNvSpPr txBox="1"/>
          <p:nvPr/>
        </p:nvSpPr>
        <p:spPr>
          <a:xfrm>
            <a:off x="3646537" y="5892100"/>
            <a:ext cx="158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Medizinische Maßnahmen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7A80B54-F1F4-46DB-8417-9ACC22D5D809}"/>
              </a:ext>
            </a:extLst>
          </p:cNvPr>
          <p:cNvCxnSpPr/>
          <p:nvPr/>
        </p:nvCxnSpPr>
        <p:spPr>
          <a:xfrm>
            <a:off x="3180392" y="1599611"/>
            <a:ext cx="866764" cy="12890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Fußzeilenplatzhalter 38">
            <a:extLst>
              <a:ext uri="{FF2B5EF4-FFF2-40B4-BE49-F238E27FC236}">
                <a16:creationId xmlns:a16="http://schemas.microsoft.com/office/drawing/2014/main" id="{D78EB0EA-118C-44AF-8C2A-DCB7A9F7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5219" y="6469057"/>
            <a:ext cx="4114800" cy="365125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  © Rechtsanwalt Christopher Richter - 0931-47085337</a:t>
            </a:r>
          </a:p>
        </p:txBody>
      </p:sp>
    </p:spTree>
    <p:extLst>
      <p:ext uri="{BB962C8B-B14F-4D97-AF65-F5344CB8AC3E}">
        <p14:creationId xmlns:p14="http://schemas.microsoft.com/office/powerpoint/2010/main" val="25967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BAD67-6E78-44DD-B823-EA7263AF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pic>
        <p:nvPicPr>
          <p:cNvPr id="6" name="Inhaltsplatzhalter 5" descr="Essen in Schüssel">
            <a:extLst>
              <a:ext uri="{FF2B5EF4-FFF2-40B4-BE49-F238E27FC236}">
                <a16:creationId xmlns:a16="http://schemas.microsoft.com/office/drawing/2014/main" id="{ED6C9AA4-8EB6-4789-AAF0-209AC9E17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70" y="1754600"/>
            <a:ext cx="2005159" cy="1336522"/>
          </a:xfr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7908198-BEC7-4F11-A836-0C5854AA13A6}"/>
              </a:ext>
            </a:extLst>
          </p:cNvPr>
          <p:cNvSpPr/>
          <p:nvPr/>
        </p:nvSpPr>
        <p:spPr>
          <a:xfrm>
            <a:off x="4841222" y="2789820"/>
            <a:ext cx="1575881" cy="115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Pflegeverfügung</a:t>
            </a:r>
          </a:p>
        </p:txBody>
      </p:sp>
      <p:pic>
        <p:nvPicPr>
          <p:cNvPr id="8" name="Grafik 7" descr="Verschiedenfarbige Häuser">
            <a:extLst>
              <a:ext uri="{FF2B5EF4-FFF2-40B4-BE49-F238E27FC236}">
                <a16:creationId xmlns:a16="http://schemas.microsoft.com/office/drawing/2014/main" id="{BDD0D46D-A9E0-407A-8E3A-B7097E776B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t="48076" r="29066"/>
          <a:stretch/>
        </p:blipFill>
        <p:spPr>
          <a:xfrm>
            <a:off x="2463490" y="4032580"/>
            <a:ext cx="1701006" cy="1940838"/>
          </a:xfrm>
          <a:prstGeom prst="rect">
            <a:avLst/>
          </a:prstGeom>
        </p:spPr>
      </p:pic>
      <p:pic>
        <p:nvPicPr>
          <p:cNvPr id="14" name="Grafik 13" descr="Ein Bild, das dunkel, Sonnenuntergang, Licht, Lampe enthält.&#10;&#10;Automatisch generierte Beschreibung">
            <a:extLst>
              <a:ext uri="{FF2B5EF4-FFF2-40B4-BE49-F238E27FC236}">
                <a16:creationId xmlns:a16="http://schemas.microsoft.com/office/drawing/2014/main" id="{22352583-C01F-405E-80DA-67396839E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747"/>
          <a:stretch/>
        </p:blipFill>
        <p:spPr>
          <a:xfrm>
            <a:off x="5139517" y="4681330"/>
            <a:ext cx="1277586" cy="1590261"/>
          </a:xfrm>
          <a:prstGeom prst="rect">
            <a:avLst/>
          </a:prstGeom>
        </p:spPr>
      </p:pic>
      <p:pic>
        <p:nvPicPr>
          <p:cNvPr id="16" name="Grafik 15" descr="Vintage gelbe TV auf einem Holzdiel mit blauem Hintergrund">
            <a:extLst>
              <a:ext uri="{FF2B5EF4-FFF2-40B4-BE49-F238E27FC236}">
                <a16:creationId xmlns:a16="http://schemas.microsoft.com/office/drawing/2014/main" id="{166E5DD5-F5D9-4FFF-A510-8BC1D3F0C6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t="20290" r="26071" b="18551"/>
          <a:stretch/>
        </p:blipFill>
        <p:spPr>
          <a:xfrm>
            <a:off x="1480930" y="1445308"/>
            <a:ext cx="2375452" cy="209715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1049251-6235-43E5-9151-F40FAACEE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286866" y="365637"/>
            <a:ext cx="2637606" cy="1690266"/>
          </a:xfrm>
          <a:prstGeom prst="rect">
            <a:avLst/>
          </a:prstGeom>
        </p:spPr>
      </p:pic>
      <p:pic>
        <p:nvPicPr>
          <p:cNvPr id="21" name="Grafik 20" descr="Ein Bild, das drinnen, Wand, Boden, Bett enthält.&#10;&#10;Automatisch generierte Beschreibung">
            <a:extLst>
              <a:ext uri="{FF2B5EF4-FFF2-40B4-BE49-F238E27FC236}">
                <a16:creationId xmlns:a16="http://schemas.microsoft.com/office/drawing/2014/main" id="{0EEC17F7-49C7-49D4-AE66-BB415EFEDB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945" t="20307" b="14380"/>
          <a:stretch/>
        </p:blipFill>
        <p:spPr>
          <a:xfrm>
            <a:off x="7663070" y="4134678"/>
            <a:ext cx="2738782" cy="1411357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A39FAE3-E34A-45C2-9281-60FD0DBB7FAF}"/>
              </a:ext>
            </a:extLst>
          </p:cNvPr>
          <p:cNvCxnSpPr>
            <a:stCxn id="18" idx="2"/>
            <a:endCxn id="4" idx="0"/>
          </p:cNvCxnSpPr>
          <p:nvPr/>
        </p:nvCxnSpPr>
        <p:spPr>
          <a:xfrm>
            <a:off x="5605669" y="2055903"/>
            <a:ext cx="23494" cy="733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B779CEF-0F6A-4810-8EB8-FE17BC3E00DA}"/>
              </a:ext>
            </a:extLst>
          </p:cNvPr>
          <p:cNvCxnSpPr>
            <a:cxnSpLocks/>
          </p:cNvCxnSpPr>
          <p:nvPr/>
        </p:nvCxnSpPr>
        <p:spPr>
          <a:xfrm flipH="1">
            <a:off x="6367761" y="2789820"/>
            <a:ext cx="1368145" cy="410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83AB8EC-D043-4D12-A0AD-27FF8CEFC475}"/>
              </a:ext>
            </a:extLst>
          </p:cNvPr>
          <p:cNvCxnSpPr>
            <a:cxnSpLocks/>
          </p:cNvCxnSpPr>
          <p:nvPr/>
        </p:nvCxnSpPr>
        <p:spPr>
          <a:xfrm flipH="1" flipV="1">
            <a:off x="6367761" y="3657601"/>
            <a:ext cx="1290339" cy="84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F330E115-C6C2-4FE3-AF32-1615F2115F2D}"/>
              </a:ext>
            </a:extLst>
          </p:cNvPr>
          <p:cNvCxnSpPr/>
          <p:nvPr/>
        </p:nvCxnSpPr>
        <p:spPr>
          <a:xfrm>
            <a:off x="5646752" y="3947412"/>
            <a:ext cx="23494" cy="733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2C76E2B-0A08-4D17-A9BE-86A730E55C33}"/>
              </a:ext>
            </a:extLst>
          </p:cNvPr>
          <p:cNvCxnSpPr>
            <a:cxnSpLocks/>
          </p:cNvCxnSpPr>
          <p:nvPr/>
        </p:nvCxnSpPr>
        <p:spPr>
          <a:xfrm>
            <a:off x="3856382" y="2623105"/>
            <a:ext cx="1059227" cy="468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248D5024-BE02-4137-9A2F-D0446CA1C89D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4081762" y="3777887"/>
            <a:ext cx="990242" cy="536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ußzeilenplatzhalter 40">
            <a:extLst>
              <a:ext uri="{FF2B5EF4-FFF2-40B4-BE49-F238E27FC236}">
                <a16:creationId xmlns:a16="http://schemas.microsoft.com/office/drawing/2014/main" id="{4F24AB1D-FB27-4DEB-82DB-888D763A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 © Rechtsanwalt Christopher Richter - 0931-47085337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25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C09EB-A14B-4E6E-AAA3-B7B38E3A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Häufige Fehlerquellen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6776A-DF2F-4681-8DAD-983DB6F1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/>
              <a:t>Muster mit Ankreuzfunktion verwendet</a:t>
            </a:r>
          </a:p>
          <a:p>
            <a:pPr>
              <a:buFontTx/>
              <a:buChar char="-"/>
            </a:pPr>
            <a:r>
              <a:rPr lang="de-DE" dirty="0"/>
              <a:t>zu pauschale Formulierungen benutzt</a:t>
            </a:r>
          </a:p>
          <a:p>
            <a:pPr>
              <a:buFontTx/>
              <a:buChar char="-"/>
            </a:pPr>
            <a:r>
              <a:rPr lang="de-DE" dirty="0"/>
              <a:t>Verfügung ist zu ungenau für den Pflegefall</a:t>
            </a:r>
          </a:p>
          <a:p>
            <a:pPr>
              <a:buFontTx/>
              <a:buChar char="-"/>
            </a:pPr>
            <a:r>
              <a:rPr lang="de-DE" dirty="0"/>
              <a:t>Anschein, dass Pflegeverfügung bereits veraltet</a:t>
            </a:r>
          </a:p>
          <a:p>
            <a:pPr>
              <a:buFontTx/>
              <a:buChar char="-"/>
            </a:pPr>
            <a:r>
              <a:rPr lang="de-DE" dirty="0"/>
              <a:t>weitere Vorsorgeregelungen fehlen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F617D4-3971-40BF-BE2B-B6A544A0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 © Rechtsanwalt Christopher Richter - 0931-47085337</a:t>
            </a:r>
            <a:endParaRPr lang="de-DE" dirty="0"/>
          </a:p>
        </p:txBody>
      </p:sp>
      <p:pic>
        <p:nvPicPr>
          <p:cNvPr id="6" name="Grafik 5" descr="Ein Bild, das Text, Briefpapier, Schreibgerät, Stift enthält.&#10;&#10;Automatisch generierte Beschreibung">
            <a:extLst>
              <a:ext uri="{FF2B5EF4-FFF2-40B4-BE49-F238E27FC236}">
                <a16:creationId xmlns:a16="http://schemas.microsoft.com/office/drawing/2014/main" id="{9866E672-3B26-4A3F-A013-72BA96165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24059" y="1005785"/>
            <a:ext cx="2865576" cy="28655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DC6FEFE-38B3-4C95-B8AE-DD848810D38A}"/>
              </a:ext>
            </a:extLst>
          </p:cNvPr>
          <p:cNvSpPr txBox="1"/>
          <p:nvPr/>
        </p:nvSpPr>
        <p:spPr>
          <a:xfrm>
            <a:off x="9710944" y="2755808"/>
            <a:ext cx="1914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8F29A4E-851C-4434-84CE-E0CCCC502586}"/>
              </a:ext>
            </a:extLst>
          </p:cNvPr>
          <p:cNvCxnSpPr>
            <a:cxnSpLocks/>
          </p:cNvCxnSpPr>
          <p:nvPr/>
        </p:nvCxnSpPr>
        <p:spPr>
          <a:xfrm flipV="1">
            <a:off x="9303027" y="3019977"/>
            <a:ext cx="1033669" cy="112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03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Breitbild</PresentationFormat>
  <Paragraphs>22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INHALTE</vt:lpstr>
      <vt:lpstr>Häufige Fehlerquellen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klaus.mayer223@gmail.com</dc:creator>
  <cp:lastModifiedBy>klaus.mayer223@gmail.com</cp:lastModifiedBy>
  <cp:revision>6</cp:revision>
  <dcterms:created xsi:type="dcterms:W3CDTF">2021-10-16T15:19:26Z</dcterms:created>
  <dcterms:modified xsi:type="dcterms:W3CDTF">2021-10-16T16:17:20Z</dcterms:modified>
</cp:coreProperties>
</file>